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5" r:id="rId2"/>
    <p:sldMasterId id="2147483683" r:id="rId3"/>
  </p:sldMasterIdLst>
  <p:sldIdLst>
    <p:sldId id="258" r:id="rId4"/>
    <p:sldId id="263" r:id="rId5"/>
    <p:sldId id="272" r:id="rId6"/>
    <p:sldId id="273" r:id="rId7"/>
    <p:sldId id="275" r:id="rId8"/>
    <p:sldId id="266" r:id="rId9"/>
    <p:sldId id="27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A8162"/>
    <a:srgbClr val="FF9900"/>
    <a:srgbClr val="DC8162"/>
    <a:srgbClr val="DC81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17" autoAdjust="0"/>
    <p:restoredTop sz="94660"/>
  </p:normalViewPr>
  <p:slideViewPr>
    <p:cSldViewPr snapToGrid="0">
      <p:cViewPr varScale="1">
        <p:scale>
          <a:sx n="99" d="100"/>
          <a:sy n="99" d="100"/>
        </p:scale>
        <p:origin x="150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ableStyles" Target="tableStyle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theme" Target="theme/theme1.xml"/></Relationships>
</file>

<file path=ppt/media/image1.png>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728880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EB2949E-3441-4AB8-BD6E-271A60722526}" type="datetimeFigureOut">
              <a:rPr lang="en-US" smtClean="0"/>
              <a:t>10/2/19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2156443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B2949E-3441-4AB8-BD6E-271A60722526}" type="datetimeFigureOut">
              <a:rPr lang="en-US" smtClean="0"/>
              <a:t>10/2/19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9323260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EB2949E-3441-4AB8-BD6E-271A60722526}" type="datetimeFigureOut">
              <a:rPr lang="en-US" smtClean="0"/>
              <a:t>10/2/19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28971408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EB2949E-3441-4AB8-BD6E-271A60722526}" type="datetimeFigureOut">
              <a:rPr lang="en-US" smtClean="0"/>
              <a:t>10/2/19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3937135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20755075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1361626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9" name="Title 8"/>
          <p:cNvSpPr>
            <a:spLocks noGrp="1"/>
          </p:cNvSpPr>
          <p:nvPr>
            <p:ph type="title"/>
          </p:nvPr>
        </p:nvSpPr>
        <p:spPr>
          <a:xfrm>
            <a:off x="628650" y="365126"/>
            <a:ext cx="78867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2339479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6284909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66140-B8FA-3445-B448-30BDC030B229}"/>
              </a:ext>
            </a:extLst>
          </p:cNvPr>
          <p:cNvSpPr>
            <a:spLocks noGrp="1"/>
          </p:cNvSpPr>
          <p:nvPr>
            <p:ph type="ctrTitle"/>
          </p:nvPr>
        </p:nvSpPr>
        <p:spPr>
          <a:xfrm>
            <a:off x="1143000" y="1122363"/>
            <a:ext cx="6858000" cy="2387600"/>
          </a:xfrm>
        </p:spPr>
        <p:txBody>
          <a:bodyPr anchor="b"/>
          <a:lstStyle>
            <a:lvl1pPr algn="ctr">
              <a:defRPr sz="4500"/>
            </a:lvl1pPr>
          </a:lstStyle>
          <a:p>
            <a:r>
              <a:rPr lang="en-GB"/>
              <a:t>Click to edit Master title style</a:t>
            </a:r>
            <a:endParaRPr lang="en-US"/>
          </a:p>
        </p:txBody>
      </p:sp>
      <p:sp>
        <p:nvSpPr>
          <p:cNvPr id="3" name="Subtitle 2">
            <a:extLst>
              <a:ext uri="{FF2B5EF4-FFF2-40B4-BE49-F238E27FC236}">
                <a16:creationId xmlns:a16="http://schemas.microsoft.com/office/drawing/2014/main" id="{3701704C-5B16-EE41-9B94-5AD7ACAB3BCD}"/>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1546B08-245E-D64E-8A42-8676359599A8}"/>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a:extLst>
              <a:ext uri="{FF2B5EF4-FFF2-40B4-BE49-F238E27FC236}">
                <a16:creationId xmlns:a16="http://schemas.microsoft.com/office/drawing/2014/main" id="{8FA0E83C-B478-194F-BF82-B06FABF9468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785FB8E-A42B-4F4E-8A5A-1A3975014E31}"/>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2489010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4FDE3-CE04-A343-AC8A-0F389E8CC9C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DF77132-7230-DA4C-A7D1-97122D162E7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69A0EB-53E8-7349-96C3-2690EAD6A96E}"/>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a:extLst>
              <a:ext uri="{FF2B5EF4-FFF2-40B4-BE49-F238E27FC236}">
                <a16:creationId xmlns:a16="http://schemas.microsoft.com/office/drawing/2014/main" id="{34E60990-43E3-BF4E-A7C9-8FD8B0E848A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55294EB-36CC-A74D-B8C2-082FC05CB2FF}"/>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2412857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9" name="Title 8"/>
          <p:cNvSpPr>
            <a:spLocks noGrp="1"/>
          </p:cNvSpPr>
          <p:nvPr>
            <p:ph type="title"/>
          </p:nvPr>
        </p:nvSpPr>
        <p:spPr>
          <a:xfrm>
            <a:off x="628650" y="365126"/>
            <a:ext cx="78867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41196548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8BEFE-A370-A840-A5D9-7429ACCB63A0}"/>
              </a:ext>
            </a:extLst>
          </p:cNvPr>
          <p:cNvSpPr>
            <a:spLocks noGrp="1"/>
          </p:cNvSpPr>
          <p:nvPr>
            <p:ph type="title"/>
          </p:nvPr>
        </p:nvSpPr>
        <p:spPr>
          <a:xfrm>
            <a:off x="623888" y="1709739"/>
            <a:ext cx="7886700" cy="2852737"/>
          </a:xfrm>
        </p:spPr>
        <p:txBody>
          <a:bodyPr anchor="b"/>
          <a:lstStyle>
            <a:lvl1pPr>
              <a:defRPr sz="45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30E0CFE-D097-6048-9C00-E81B9B759400}"/>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5D5873C-910B-BA41-BBD3-F2457434F6FC}"/>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a:extLst>
              <a:ext uri="{FF2B5EF4-FFF2-40B4-BE49-F238E27FC236}">
                <a16:creationId xmlns:a16="http://schemas.microsoft.com/office/drawing/2014/main" id="{99BCD341-89B4-9C4C-9FA9-5FDDE7E1EED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C5AD182-26A8-B241-89CC-B0979D854CC8}"/>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21238737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4969B-59A0-404D-BE8B-9596E15D70C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358FC5F-B682-5D41-A1B2-FA244A826361}"/>
              </a:ext>
            </a:extLst>
          </p:cNvPr>
          <p:cNvSpPr>
            <a:spLocks noGrp="1"/>
          </p:cNvSpPr>
          <p:nvPr>
            <p:ph sz="half" idx="1"/>
          </p:nvPr>
        </p:nvSpPr>
        <p:spPr>
          <a:xfrm>
            <a:off x="628650" y="1825625"/>
            <a:ext cx="38862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7549A74F-0C0D-D943-BF87-D0A95C49DEE3}"/>
              </a:ext>
            </a:extLst>
          </p:cNvPr>
          <p:cNvSpPr>
            <a:spLocks noGrp="1"/>
          </p:cNvSpPr>
          <p:nvPr>
            <p:ph sz="half" idx="2"/>
          </p:nvPr>
        </p:nvSpPr>
        <p:spPr>
          <a:xfrm>
            <a:off x="4629150" y="1825625"/>
            <a:ext cx="38862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44FBD204-9806-A84E-A3B2-FE3AAB6C5BCC}"/>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6" name="Footer Placeholder 5">
            <a:extLst>
              <a:ext uri="{FF2B5EF4-FFF2-40B4-BE49-F238E27FC236}">
                <a16:creationId xmlns:a16="http://schemas.microsoft.com/office/drawing/2014/main" id="{C16749A3-2A61-BF4A-B268-55AE6F1753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C37EE5A-C1B3-9C49-B8F3-07FFA113BD3D}"/>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15378578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8A351-B614-B444-9B9F-230CB7DE2B22}"/>
              </a:ext>
            </a:extLst>
          </p:cNvPr>
          <p:cNvSpPr>
            <a:spLocks noGrp="1"/>
          </p:cNvSpPr>
          <p:nvPr>
            <p:ph type="title"/>
          </p:nvPr>
        </p:nvSpPr>
        <p:spPr>
          <a:xfrm>
            <a:off x="629841" y="365126"/>
            <a:ext cx="78867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1F7EA2D-0DCA-F24C-AF53-7B5A74E75D15}"/>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a:extLst>
              <a:ext uri="{FF2B5EF4-FFF2-40B4-BE49-F238E27FC236}">
                <a16:creationId xmlns:a16="http://schemas.microsoft.com/office/drawing/2014/main" id="{F63C3012-8992-6D49-9719-8CF232DD2E7D}"/>
              </a:ext>
            </a:extLst>
          </p:cNvPr>
          <p:cNvSpPr>
            <a:spLocks noGrp="1"/>
          </p:cNvSpPr>
          <p:nvPr>
            <p:ph sz="half" idx="2"/>
          </p:nvPr>
        </p:nvSpPr>
        <p:spPr>
          <a:xfrm>
            <a:off x="629842" y="2505075"/>
            <a:ext cx="3868340"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44E4002-3C38-714E-AC72-4AB126827940}"/>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a:extLst>
              <a:ext uri="{FF2B5EF4-FFF2-40B4-BE49-F238E27FC236}">
                <a16:creationId xmlns:a16="http://schemas.microsoft.com/office/drawing/2014/main" id="{F90CFB21-EE3A-5843-B792-056D80A3B7F4}"/>
              </a:ext>
            </a:extLst>
          </p:cNvPr>
          <p:cNvSpPr>
            <a:spLocks noGrp="1"/>
          </p:cNvSpPr>
          <p:nvPr>
            <p:ph sz="quarter" idx="4"/>
          </p:nvPr>
        </p:nvSpPr>
        <p:spPr>
          <a:xfrm>
            <a:off x="4629150" y="2505075"/>
            <a:ext cx="3887391"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32BD9ECE-DD36-2541-9E0B-583E73665FE1}"/>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8" name="Footer Placeholder 7">
            <a:extLst>
              <a:ext uri="{FF2B5EF4-FFF2-40B4-BE49-F238E27FC236}">
                <a16:creationId xmlns:a16="http://schemas.microsoft.com/office/drawing/2014/main" id="{5951D014-7339-B64B-B1CE-520F2503EF8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F28E1C-FC66-0344-B24E-199EAE04BFAA}"/>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19857353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85E70-7047-644B-9FD1-646779C89EE4}"/>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8CE8FC7-FAE6-0440-96CD-10A0648DBE9A}"/>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4" name="Footer Placeholder 3">
            <a:extLst>
              <a:ext uri="{FF2B5EF4-FFF2-40B4-BE49-F238E27FC236}">
                <a16:creationId xmlns:a16="http://schemas.microsoft.com/office/drawing/2014/main" id="{639E73E2-E67D-7546-9167-457B8728598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A4B465A-B158-E240-B281-1AE8CAF6CB3B}"/>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324934591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851875-ED65-7D46-A31D-2C797CA24D4D}"/>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3" name="Footer Placeholder 2">
            <a:extLst>
              <a:ext uri="{FF2B5EF4-FFF2-40B4-BE49-F238E27FC236}">
                <a16:creationId xmlns:a16="http://schemas.microsoft.com/office/drawing/2014/main" id="{89421179-F1CC-994F-AA06-21DE76F4717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3CB501F-629C-A342-8834-55DB9A38D744}"/>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211918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23051-8D5F-C448-955B-191DA443D0C1}"/>
              </a:ext>
            </a:extLst>
          </p:cNvPr>
          <p:cNvSpPr>
            <a:spLocks noGrp="1"/>
          </p:cNvSpPr>
          <p:nvPr>
            <p:ph type="title"/>
          </p:nvPr>
        </p:nvSpPr>
        <p:spPr>
          <a:xfrm>
            <a:off x="629841" y="457200"/>
            <a:ext cx="2949178" cy="1600200"/>
          </a:xfrm>
        </p:spPr>
        <p:txBody>
          <a:bodyPr anchor="b"/>
          <a:lstStyle>
            <a:lvl1pPr>
              <a:defRPr sz="24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F36DEF5-C280-AF45-8D11-6D8FF00CF317}"/>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29FE0A3-E26B-914F-A195-642A698DFB25}"/>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F05BEDE9-9275-5C4D-A0AF-139FD0CACF02}"/>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6" name="Footer Placeholder 5">
            <a:extLst>
              <a:ext uri="{FF2B5EF4-FFF2-40B4-BE49-F238E27FC236}">
                <a16:creationId xmlns:a16="http://schemas.microsoft.com/office/drawing/2014/main" id="{B2C55030-C456-1C45-AEAB-FFCC680715E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22DB300-B208-CD47-9634-46DA9D16E662}"/>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314271202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F3304-98AB-0C48-B787-4A4368695D6D}"/>
              </a:ext>
            </a:extLst>
          </p:cNvPr>
          <p:cNvSpPr>
            <a:spLocks noGrp="1"/>
          </p:cNvSpPr>
          <p:nvPr>
            <p:ph type="title"/>
          </p:nvPr>
        </p:nvSpPr>
        <p:spPr>
          <a:xfrm>
            <a:off x="629841" y="457200"/>
            <a:ext cx="2949178" cy="1600200"/>
          </a:xfrm>
        </p:spPr>
        <p:txBody>
          <a:bodyPr anchor="b"/>
          <a:lstStyle>
            <a:lvl1pPr>
              <a:defRPr sz="24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00EBBF5-7534-8446-9851-4BFB3C3901E9}"/>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0DE08FAA-B981-0C49-8B26-C7799F41CEF6}"/>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0253F77F-DA50-E943-A0AB-890ADC3A363D}"/>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6" name="Footer Placeholder 5">
            <a:extLst>
              <a:ext uri="{FF2B5EF4-FFF2-40B4-BE49-F238E27FC236}">
                <a16:creationId xmlns:a16="http://schemas.microsoft.com/office/drawing/2014/main" id="{D7B5A410-A1FE-6E49-8996-29B695E6619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8E05C26-12D7-1D44-BC01-BB4929141EFA}"/>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33263406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66706-BC0D-7341-9973-C364896E4C7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43BA6FB-6113-1F43-9B6E-9F1E34B1031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98D670D-0357-0F4F-BF48-B0BCE3D5C423}"/>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a:extLst>
              <a:ext uri="{FF2B5EF4-FFF2-40B4-BE49-F238E27FC236}">
                <a16:creationId xmlns:a16="http://schemas.microsoft.com/office/drawing/2014/main" id="{31961664-E4F2-A840-812F-05F007B62F7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1F69A4E-33A2-3144-922A-A6A95C12062A}"/>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340388522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E0BE69-6D27-AF4D-B83D-62636201E7B9}"/>
              </a:ext>
            </a:extLst>
          </p:cNvPr>
          <p:cNvSpPr>
            <a:spLocks noGrp="1"/>
          </p:cNvSpPr>
          <p:nvPr>
            <p:ph type="title" orient="vert"/>
          </p:nvPr>
        </p:nvSpPr>
        <p:spPr>
          <a:xfrm>
            <a:off x="6543675" y="365125"/>
            <a:ext cx="1971675"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B480298-CA77-FC41-BE3B-158AA611F096}"/>
              </a:ext>
            </a:extLst>
          </p:cNvPr>
          <p:cNvSpPr>
            <a:spLocks noGrp="1"/>
          </p:cNvSpPr>
          <p:nvPr>
            <p:ph type="body" orient="vert" idx="1"/>
          </p:nvPr>
        </p:nvSpPr>
        <p:spPr>
          <a:xfrm>
            <a:off x="628650" y="365125"/>
            <a:ext cx="5800725"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2BB0995-4179-8E4E-ABB0-357591A47B5D}"/>
              </a:ext>
            </a:extLst>
          </p:cNvPr>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a:extLst>
              <a:ext uri="{FF2B5EF4-FFF2-40B4-BE49-F238E27FC236}">
                <a16:creationId xmlns:a16="http://schemas.microsoft.com/office/drawing/2014/main" id="{57B7ED05-2330-8D48-92E2-78655B8FEA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7D06D52-C9E2-0A4B-8257-680D9D2998DD}"/>
              </a:ext>
            </a:extLst>
          </p:cNvPr>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34324597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5"/>
            <a:ext cx="78867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761510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183545982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9" name="Title 8"/>
          <p:cNvSpPr>
            <a:spLocks noGrp="1"/>
          </p:cNvSpPr>
          <p:nvPr>
            <p:ph type="title"/>
          </p:nvPr>
        </p:nvSpPr>
        <p:spPr>
          <a:xfrm>
            <a:off x="628650" y="365126"/>
            <a:ext cx="78867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56573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B2949E-3441-4AB8-BD6E-271A60722526}" type="datetimeFigureOut">
              <a:rPr lang="en-US" smtClean="0"/>
              <a:t>10/2/19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3707613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2061144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2979737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EB2949E-3441-4AB8-BD6E-271A60722526}" type="datetimeFigureOut">
              <a:rPr lang="en-US" smtClean="0"/>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3279143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EB2949E-3441-4AB8-BD6E-271A60722526}" type="datetimeFigureOut">
              <a:rPr lang="en-US" smtClean="0"/>
              <a:t>10/2/19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746264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EB2949E-3441-4AB8-BD6E-271A60722526}" type="datetimeFigureOut">
              <a:rPr lang="en-US" smtClean="0"/>
              <a:t>10/2/19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6652323-C4FA-4661-9702-3DB69C078CB2}" type="slidenum">
              <a:rPr lang="en-US" smtClean="0"/>
              <a:t>‹#›</a:t>
            </a:fld>
            <a:endParaRPr lang="en-US" dirty="0"/>
          </a:p>
        </p:txBody>
      </p:sp>
    </p:spTree>
    <p:extLst>
      <p:ext uri="{BB962C8B-B14F-4D97-AF65-F5344CB8AC3E}">
        <p14:creationId xmlns:p14="http://schemas.microsoft.com/office/powerpoint/2010/main" val="361461655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6"/>
          <a:srcRect l="12834" t="33275" r="12165" b="27713"/>
          <a:stretch/>
        </p:blipFill>
        <p:spPr>
          <a:xfrm>
            <a:off x="3448595" y="1672047"/>
            <a:ext cx="2263140" cy="1175657"/>
          </a:xfrm>
          <a:prstGeom prst="rect">
            <a:avLst/>
          </a:prstGeom>
        </p:spPr>
      </p:pic>
      <p:sp>
        <p:nvSpPr>
          <p:cNvPr id="12" name="TextBox 11"/>
          <p:cNvSpPr txBox="1"/>
          <p:nvPr userDrawn="1"/>
        </p:nvSpPr>
        <p:spPr>
          <a:xfrm>
            <a:off x="2637019" y="3210002"/>
            <a:ext cx="4051164" cy="369332"/>
          </a:xfrm>
          <a:prstGeom prst="rect">
            <a:avLst/>
          </a:prstGeom>
          <a:noFill/>
        </p:spPr>
        <p:txBody>
          <a:bodyPr wrap="square" rtlCol="0">
            <a:spAutoFit/>
          </a:bodyPr>
          <a:lstStyle/>
          <a:p>
            <a:r>
              <a:rPr lang="en-US" sz="1800" b="1" dirty="0">
                <a:solidFill>
                  <a:srgbClr val="C00000"/>
                </a:solidFill>
                <a:effectLst>
                  <a:outerShdw blurRad="38100" dist="38100" dir="2700000" algn="tl">
                    <a:srgbClr val="000000">
                      <a:alpha val="43137"/>
                    </a:srgbClr>
                  </a:outerShdw>
                </a:effectLst>
              </a:rPr>
              <a:t>E</a:t>
            </a:r>
            <a:r>
              <a:rPr lang="en-US" sz="1800" dirty="0"/>
              <a:t>arth’s </a:t>
            </a:r>
            <a:r>
              <a:rPr lang="en-US" sz="1800" b="1" kern="1200" dirty="0">
                <a:solidFill>
                  <a:srgbClr val="C00000"/>
                </a:solidFill>
                <a:effectLst>
                  <a:outerShdw blurRad="38100" dist="38100" dir="2700000" algn="tl">
                    <a:srgbClr val="000000">
                      <a:alpha val="43137"/>
                    </a:srgbClr>
                  </a:outerShdw>
                </a:effectLst>
                <a:latin typeface="+mn-lt"/>
                <a:ea typeface="+mn-ea"/>
                <a:cs typeface="+mn-cs"/>
              </a:rPr>
              <a:t>M</a:t>
            </a:r>
            <a:r>
              <a:rPr lang="en-US" sz="1800" dirty="0"/>
              <a:t>ost </a:t>
            </a:r>
            <a:r>
              <a:rPr lang="en-US" sz="1800" b="1" kern="1200" dirty="0">
                <a:solidFill>
                  <a:srgbClr val="C00000"/>
                </a:solidFill>
                <a:effectLst>
                  <a:outerShdw blurRad="38100" dist="38100" dir="2700000" algn="tl">
                    <a:srgbClr val="000000">
                      <a:alpha val="43137"/>
                    </a:srgbClr>
                  </a:outerShdw>
                </a:effectLst>
                <a:latin typeface="+mn-lt"/>
                <a:ea typeface="+mn-ea"/>
                <a:cs typeface="+mn-cs"/>
              </a:rPr>
              <a:t>C</a:t>
            </a:r>
            <a:r>
              <a:rPr lang="en-US" sz="1800" dirty="0"/>
              <a:t>ustomer </a:t>
            </a:r>
            <a:r>
              <a:rPr lang="en-US" sz="1800" b="1" kern="1200" dirty="0">
                <a:solidFill>
                  <a:srgbClr val="C00000"/>
                </a:solidFill>
                <a:effectLst>
                  <a:outerShdw blurRad="38100" dist="38100" dir="2700000" algn="tl">
                    <a:srgbClr val="000000">
                      <a:alpha val="43137"/>
                    </a:srgbClr>
                  </a:outerShdw>
                </a:effectLst>
                <a:latin typeface="+mn-lt"/>
                <a:ea typeface="+mn-ea"/>
                <a:cs typeface="+mn-cs"/>
              </a:rPr>
              <a:t>C</a:t>
            </a:r>
            <a:r>
              <a:rPr lang="en-US" sz="1800" dirty="0"/>
              <a:t>entric </a:t>
            </a:r>
            <a:r>
              <a:rPr lang="en-US" sz="1800" b="1" kern="1200" dirty="0">
                <a:solidFill>
                  <a:srgbClr val="C00000"/>
                </a:solidFill>
                <a:effectLst>
                  <a:outerShdw blurRad="38100" dist="38100" dir="2700000" algn="tl">
                    <a:srgbClr val="000000">
                      <a:alpha val="43137"/>
                    </a:srgbClr>
                  </a:outerShdw>
                </a:effectLst>
                <a:latin typeface="+mn-lt"/>
                <a:ea typeface="+mn-ea"/>
                <a:cs typeface="+mn-cs"/>
              </a:rPr>
              <a:t>C</a:t>
            </a:r>
            <a:r>
              <a:rPr lang="en-US" sz="1800" dirty="0"/>
              <a:t>ompany</a:t>
            </a:r>
          </a:p>
        </p:txBody>
      </p:sp>
      <p:sp>
        <p:nvSpPr>
          <p:cNvPr id="13" name="TextBox 12"/>
          <p:cNvSpPr txBox="1"/>
          <p:nvPr userDrawn="1"/>
        </p:nvSpPr>
        <p:spPr>
          <a:xfrm>
            <a:off x="1851660" y="4349931"/>
            <a:ext cx="5486400" cy="300082"/>
          </a:xfrm>
          <a:prstGeom prst="rect">
            <a:avLst/>
          </a:prstGeom>
          <a:noFill/>
        </p:spPr>
        <p:txBody>
          <a:bodyPr wrap="square" rtlCol="0">
            <a:spAutoFit/>
          </a:bodyPr>
          <a:lstStyle/>
          <a:p>
            <a:endParaRPr lang="en-US" sz="1350" dirty="0"/>
          </a:p>
        </p:txBody>
      </p:sp>
    </p:spTree>
    <p:extLst>
      <p:ext uri="{BB962C8B-B14F-4D97-AF65-F5344CB8AC3E}">
        <p14:creationId xmlns:p14="http://schemas.microsoft.com/office/powerpoint/2010/main" val="1193640637"/>
      </p:ext>
    </p:extLst>
  </p:cSld>
  <p:clrMap bg1="lt1" tx1="dk1" bg2="lt2" tx2="dk2" accent1="accent1" accent2="accent2" accent3="accent3" accent4="accent4" accent5="accent5" accent6="accent6" hlink="hlink" folHlink="folHlink"/>
  <p:sldLayoutIdLst>
    <p:sldLayoutId id="2147483677" r:id="rId1"/>
    <p:sldLayoutId id="2147483679" r:id="rId2"/>
    <p:sldLayoutId id="2147483680" r:id="rId3"/>
    <p:sldLayoutId id="2147483681"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B2949E-3441-4AB8-BD6E-271A60722526}" type="datetimeFigureOut">
              <a:rPr lang="en-US" smtClean="0"/>
              <a:t>10/2/19</a:t>
            </a:fld>
            <a:endParaRPr lang="en-US" dirty="0"/>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652323-C4FA-4661-9702-3DB69C078CB2}" type="slidenum">
              <a:rPr lang="en-US" smtClean="0"/>
              <a:t>‹#›</a:t>
            </a:fld>
            <a:endParaRPr lang="en-US" dirty="0"/>
          </a:p>
        </p:txBody>
      </p:sp>
    </p:spTree>
    <p:extLst>
      <p:ext uri="{BB962C8B-B14F-4D97-AF65-F5344CB8AC3E}">
        <p14:creationId xmlns:p14="http://schemas.microsoft.com/office/powerpoint/2010/main" val="2609222772"/>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8" r:id="rId12"/>
    <p:sldLayoutId id="214748368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0C2307-1D09-7843-97D9-4B24DBE01A40}"/>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8861C51-8333-E94A-A7CA-CE0351F7169C}"/>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52BB365-9CAA-CB40-BF0B-B97ADD155307}"/>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334104F-F74A-B34E-8561-B840C8722E07}" type="datetimeFigureOut">
              <a:rPr lang="en-US" smtClean="0"/>
              <a:t>10/2/19</a:t>
            </a:fld>
            <a:endParaRPr lang="en-US"/>
          </a:p>
        </p:txBody>
      </p:sp>
      <p:sp>
        <p:nvSpPr>
          <p:cNvPr id="5" name="Footer Placeholder 4">
            <a:extLst>
              <a:ext uri="{FF2B5EF4-FFF2-40B4-BE49-F238E27FC236}">
                <a16:creationId xmlns:a16="http://schemas.microsoft.com/office/drawing/2014/main" id="{8DC519E2-4FD2-B04E-A59A-450AB165F76F}"/>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9EB77E6-0E1B-5146-AB50-3D2ACB69A3F3}"/>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B5D565C-63D5-3D4A-86C7-799E34B8AEE5}" type="slidenum">
              <a:rPr lang="en-US" smtClean="0"/>
              <a:t>‹#›</a:t>
            </a:fld>
            <a:endParaRPr lang="en-US"/>
          </a:p>
        </p:txBody>
      </p:sp>
    </p:spTree>
    <p:extLst>
      <p:ext uri="{BB962C8B-B14F-4D97-AF65-F5344CB8AC3E}">
        <p14:creationId xmlns:p14="http://schemas.microsoft.com/office/powerpoint/2010/main" val="4008259277"/>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hyperlink" Target="https://wiki.labcollab.net/confluence/pages/viewpage.action?pageId=746281570" TargetMode="Externa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962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3646" y="306959"/>
            <a:ext cx="7341704" cy="461665"/>
          </a:xfrm>
          <a:prstGeom prst="rect">
            <a:avLst/>
          </a:prstGeom>
          <a:noFill/>
        </p:spPr>
        <p:txBody>
          <a:bodyPr wrap="square" rtlCol="0">
            <a:spAutoFit/>
          </a:bodyPr>
          <a:lstStyle/>
          <a:p>
            <a:r>
              <a:rPr lang="en-US" sz="2400" dirty="0">
                <a:solidFill>
                  <a:srgbClr val="FF9900"/>
                </a:solidFill>
              </a:rPr>
              <a:t>Congestion Setup &amp; Initiation Enhancement</a:t>
            </a:r>
          </a:p>
        </p:txBody>
      </p:sp>
      <p:cxnSp>
        <p:nvCxnSpPr>
          <p:cNvPr id="6" name="Straight Connector 5"/>
          <p:cNvCxnSpPr/>
          <p:nvPr/>
        </p:nvCxnSpPr>
        <p:spPr>
          <a:xfrm>
            <a:off x="503581" y="874642"/>
            <a:ext cx="8229600" cy="0"/>
          </a:xfrm>
          <a:prstGeom prst="line">
            <a:avLst/>
          </a:prstGeom>
        </p:spPr>
        <p:style>
          <a:lnRef idx="3">
            <a:schemeClr val="dk1"/>
          </a:lnRef>
          <a:fillRef idx="0">
            <a:schemeClr val="dk1"/>
          </a:fillRef>
          <a:effectRef idx="2">
            <a:schemeClr val="dk1"/>
          </a:effectRef>
          <a:fontRef idx="minor">
            <a:schemeClr val="tx1"/>
          </a:fontRef>
        </p:style>
      </p:cxnSp>
      <p:graphicFrame>
        <p:nvGraphicFramePr>
          <p:cNvPr id="2" name="Table 1"/>
          <p:cNvGraphicFramePr>
            <a:graphicFrameLocks noGrp="1"/>
          </p:cNvGraphicFramePr>
          <p:nvPr>
            <p:extLst>
              <p:ext uri="{D42A27DB-BD31-4B8C-83A1-F6EECF244321}">
                <p14:modId xmlns:p14="http://schemas.microsoft.com/office/powerpoint/2010/main" val="476768135"/>
              </p:ext>
            </p:extLst>
          </p:nvPr>
        </p:nvGraphicFramePr>
        <p:xfrm>
          <a:off x="630580" y="1086678"/>
          <a:ext cx="8046720" cy="6096000"/>
        </p:xfrm>
        <a:graphic>
          <a:graphicData uri="http://schemas.openxmlformats.org/drawingml/2006/table">
            <a:tbl>
              <a:tblPr firstRow="1" bandRow="1">
                <a:tableStyleId>{5C22544A-7EE6-4342-B048-85BDC9FD1C3A}</a:tableStyleId>
              </a:tblPr>
              <a:tblGrid>
                <a:gridCol w="3840480">
                  <a:extLst>
                    <a:ext uri="{9D8B030D-6E8A-4147-A177-3AD203B41FA5}">
                      <a16:colId xmlns:a16="http://schemas.microsoft.com/office/drawing/2014/main" val="20000"/>
                    </a:ext>
                  </a:extLst>
                </a:gridCol>
                <a:gridCol w="365760">
                  <a:extLst>
                    <a:ext uri="{9D8B030D-6E8A-4147-A177-3AD203B41FA5}">
                      <a16:colId xmlns:a16="http://schemas.microsoft.com/office/drawing/2014/main" val="20001"/>
                    </a:ext>
                  </a:extLst>
                </a:gridCol>
                <a:gridCol w="3840480">
                  <a:extLst>
                    <a:ext uri="{9D8B030D-6E8A-4147-A177-3AD203B41FA5}">
                      <a16:colId xmlns:a16="http://schemas.microsoft.com/office/drawing/2014/main" val="20002"/>
                    </a:ext>
                  </a:extLst>
                </a:gridCol>
              </a:tblGrid>
              <a:tr h="53451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solidFill>
                            <a:schemeClr val="tx1"/>
                          </a:solidFill>
                        </a:rPr>
                        <a:t>Problem Statement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a:solidFill>
                          <a:schemeClr val="tx1"/>
                        </a:solidFill>
                      </a:endParaRPr>
                    </a:p>
                  </a:txBody>
                  <a:tcPr>
                    <a:lnB w="12700" cap="flat" cmpd="sng" algn="ctr">
                      <a:solidFill>
                        <a:srgbClr val="FF9900"/>
                      </a:solidFill>
                      <a:prstDash val="solid"/>
                      <a:round/>
                      <a:headEnd type="none" w="med" len="med"/>
                      <a:tailEnd type="none" w="med" len="med"/>
                    </a:lnB>
                    <a:noFill/>
                  </a:tcPr>
                </a:tc>
                <a:tc>
                  <a:txBody>
                    <a:bodyPr/>
                    <a:lstStyle/>
                    <a:p>
                      <a:endParaRPr lang="en-US" b="1" dirty="0">
                        <a:solidFill>
                          <a:schemeClr val="tx1"/>
                        </a:solidFill>
                      </a:endParaRPr>
                    </a:p>
                  </a:txBody>
                  <a:tcPr>
                    <a:noFill/>
                  </a:tcPr>
                </a:tc>
                <a:tc>
                  <a:txBody>
                    <a:bodyPr/>
                    <a:lstStyle/>
                    <a:p>
                      <a:r>
                        <a:rPr lang="en-US" b="1" dirty="0">
                          <a:solidFill>
                            <a:schemeClr val="tx1"/>
                          </a:solidFill>
                        </a:rPr>
                        <a:t>Goal</a:t>
                      </a:r>
                      <a:r>
                        <a:rPr lang="en-US" b="1" baseline="0" dirty="0">
                          <a:solidFill>
                            <a:schemeClr val="tx1"/>
                          </a:solidFill>
                        </a:rPr>
                        <a:t> Statement</a:t>
                      </a:r>
                      <a:endParaRPr lang="en-US" b="1" dirty="0">
                        <a:solidFill>
                          <a:schemeClr val="tx1"/>
                        </a:solidFill>
                      </a:endParaRPr>
                    </a:p>
                  </a:txBody>
                  <a:tcPr>
                    <a:lnB w="12700" cap="flat" cmpd="sng" algn="ctr">
                      <a:solidFill>
                        <a:srgbClr val="FF9900"/>
                      </a:solidFill>
                      <a:prstDash val="solid"/>
                      <a:round/>
                      <a:headEnd type="none" w="med" len="med"/>
                      <a:tailEnd type="none" w="med" len="med"/>
                    </a:lnB>
                    <a:noFill/>
                  </a:tcPr>
                </a:tc>
                <a:extLst>
                  <a:ext uri="{0D108BD9-81ED-4DB2-BD59-A6C34878D82A}">
                    <a16:rowId xmlns:a16="http://schemas.microsoft.com/office/drawing/2014/main" val="10000"/>
                  </a:ext>
                </a:extLst>
              </a:tr>
              <a:tr h="3537971">
                <a:tc>
                  <a:txBody>
                    <a:bodyPr/>
                    <a:lstStyle/>
                    <a:p>
                      <a:pPr marL="342900" indent="-342900">
                        <a:buAutoNum type="arabicPeriod"/>
                      </a:pPr>
                      <a:r>
                        <a:rPr lang="en-IN" sz="1600" b="0" dirty="0">
                          <a:solidFill>
                            <a:schemeClr val="tx1"/>
                          </a:solidFill>
                        </a:rPr>
                        <a:t>In order to create Congestion setup it requires 4 Linux systems. Setting up on all this systems takes time.</a:t>
                      </a:r>
                    </a:p>
                    <a:p>
                      <a:pPr marL="342900" indent="-342900">
                        <a:buAutoNum type="arabicPeriod"/>
                      </a:pPr>
                      <a:endParaRPr lang="en-IN" sz="1600" b="0" dirty="0">
                        <a:solidFill>
                          <a:schemeClr val="tx1"/>
                        </a:solidFill>
                      </a:endParaRPr>
                    </a:p>
                    <a:p>
                      <a:pPr marL="342900" indent="-342900">
                        <a:buAutoNum type="arabicPeriod"/>
                      </a:pPr>
                      <a:endParaRPr lang="en-IN" sz="1600" b="0" dirty="0">
                        <a:solidFill>
                          <a:schemeClr val="tx1"/>
                        </a:solidFill>
                      </a:endParaRPr>
                    </a:p>
                    <a:p>
                      <a:pPr marL="342900" indent="-342900">
                        <a:buAutoNum type="arabicPeriod"/>
                      </a:pPr>
                      <a:endParaRPr lang="en-IN" sz="1600" b="0" dirty="0">
                        <a:solidFill>
                          <a:schemeClr val="tx1"/>
                        </a:solidFill>
                      </a:endParaRPr>
                    </a:p>
                    <a:p>
                      <a:pPr marL="342900" indent="-342900">
                        <a:buAutoNum type="arabicPeriod"/>
                      </a:pPr>
                      <a:endParaRPr lang="en-IN" sz="1600" b="0" dirty="0">
                        <a:solidFill>
                          <a:schemeClr val="tx1"/>
                        </a:solidFill>
                      </a:endParaRPr>
                    </a:p>
                    <a:p>
                      <a:pPr marL="342900" indent="-342900">
                        <a:buAutoNum type="arabicPeriod"/>
                      </a:pPr>
                      <a:r>
                        <a:rPr lang="en-IN" sz="1600" b="0" dirty="0">
                          <a:solidFill>
                            <a:schemeClr val="tx1"/>
                          </a:solidFill>
                        </a:rPr>
                        <a:t>Initiating UDP throughput traffic on all the devices one by one consumes more time. </a:t>
                      </a:r>
                    </a:p>
                    <a:p>
                      <a:pPr marL="342900" indent="-342900">
                        <a:buAutoNum type="arabicPeriod"/>
                      </a:pPr>
                      <a:endParaRPr lang="en-IN" sz="1600" b="0" dirty="0">
                        <a:solidFill>
                          <a:schemeClr val="tx1"/>
                        </a:solidFill>
                      </a:endParaRPr>
                    </a:p>
                    <a:p>
                      <a:pPr marL="342900" indent="-342900">
                        <a:buAutoNum type="arabicPeriod"/>
                      </a:pPr>
                      <a:endParaRPr lang="en-IN" sz="1600" b="0" dirty="0">
                        <a:solidFill>
                          <a:schemeClr val="tx1"/>
                        </a:solidFill>
                      </a:endParaRPr>
                    </a:p>
                    <a:p>
                      <a:pPr marL="342900" indent="-342900">
                        <a:buAutoNum type="arabicPeriod"/>
                      </a:pPr>
                      <a:endParaRPr lang="en-IN" sz="1600" b="0" dirty="0">
                        <a:solidFill>
                          <a:schemeClr val="tx1"/>
                        </a:solidFill>
                      </a:endParaRPr>
                    </a:p>
                  </a:txBody>
                  <a:tcPr>
                    <a:lnR w="12700" cap="flat" cmpd="sng" algn="ctr">
                      <a:solidFill>
                        <a:schemeClr val="bg1"/>
                      </a:solidFill>
                      <a:prstDash val="solid"/>
                      <a:round/>
                      <a:headEnd type="none" w="med" len="med"/>
                      <a:tailEnd type="none" w="med" len="med"/>
                    </a:lnR>
                    <a:lnT w="12700" cap="flat" cmpd="sng" algn="ctr">
                      <a:solidFill>
                        <a:srgbClr val="FF9900"/>
                      </a:solidFill>
                      <a:prstDash val="solid"/>
                      <a:round/>
                      <a:headEnd type="none" w="med" len="med"/>
                      <a:tailEnd type="none" w="med" len="med"/>
                    </a:lnT>
                    <a:lnB w="12700" cap="flat" cmpd="sng" algn="ctr">
                      <a:solidFill>
                        <a:srgbClr val="FF9900"/>
                      </a:solidFill>
                      <a:prstDash val="solid"/>
                      <a:round/>
                      <a:headEnd type="none" w="med" len="med"/>
                      <a:tailEnd type="none" w="med" len="med"/>
                    </a:lnB>
                    <a:noFill/>
                  </a:tcPr>
                </a:tc>
                <a:tc>
                  <a:txBody>
                    <a:bodyPr/>
                    <a:lstStyle/>
                    <a:p>
                      <a:endParaRPr lang="en-US" sz="1600" b="1"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noFill/>
                  </a:tcPr>
                </a:tc>
                <a:tc>
                  <a:txBody>
                    <a:bodyPr/>
                    <a:lstStyle/>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r>
                        <a:rPr lang="en-US" sz="1600" b="0" baseline="0" dirty="0">
                          <a:solidFill>
                            <a:schemeClr val="tx1"/>
                          </a:solidFill>
                        </a:rPr>
                        <a:t>Setting up Congestion in a single Linux system by adding networks statically of different IP subsets using a USB to Ethernet Dongle adapter.</a:t>
                      </a:r>
                    </a:p>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endParaRPr lang="en-US" sz="1600" b="0" baseline="0" dirty="0">
                        <a:solidFill>
                          <a:schemeClr val="tx1"/>
                        </a:solidFill>
                      </a:endParaRPr>
                    </a:p>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endParaRPr lang="en-US" sz="1600" b="0" baseline="0" dirty="0">
                        <a:solidFill>
                          <a:schemeClr val="tx1"/>
                        </a:solidFill>
                      </a:endParaRPr>
                    </a:p>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endParaRPr lang="en-US" sz="1600" b="0" baseline="0" dirty="0">
                        <a:solidFill>
                          <a:schemeClr val="tx1"/>
                        </a:solidFill>
                      </a:endParaRPr>
                    </a:p>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r>
                        <a:rPr lang="en-US" sz="1600" b="0" baseline="0" dirty="0">
                          <a:solidFill>
                            <a:schemeClr val="tx1"/>
                          </a:solidFill>
                        </a:rPr>
                        <a:t>Script to automate the UDP throughput run on all devices automatically.</a:t>
                      </a:r>
                    </a:p>
                  </a:txBody>
                  <a:tcPr>
                    <a:lnL w="12700" cap="flat" cmpd="sng" algn="ctr">
                      <a:solidFill>
                        <a:schemeClr val="bg1"/>
                      </a:solidFill>
                      <a:prstDash val="solid"/>
                      <a:round/>
                      <a:headEnd type="none" w="med" len="med"/>
                      <a:tailEnd type="none" w="med" len="med"/>
                    </a:lnL>
                    <a:lnT w="12700" cap="flat" cmpd="sng" algn="ctr">
                      <a:solidFill>
                        <a:srgbClr val="FF9900"/>
                      </a:solidFill>
                      <a:prstDash val="solid"/>
                      <a:round/>
                      <a:headEnd type="none" w="med" len="med"/>
                      <a:tailEnd type="none" w="med" len="med"/>
                    </a:lnT>
                    <a:lnB w="12700" cap="flat" cmpd="sng" algn="ctr">
                      <a:solidFill>
                        <a:srgbClr val="FF9900"/>
                      </a:solidFill>
                      <a:prstDash val="solid"/>
                      <a:round/>
                      <a:headEnd type="none" w="med" len="med"/>
                      <a:tailEnd type="none" w="med" len="med"/>
                    </a:lnB>
                    <a:noFill/>
                  </a:tcPr>
                </a:tc>
                <a:extLst>
                  <a:ext uri="{0D108BD9-81ED-4DB2-BD59-A6C34878D82A}">
                    <a16:rowId xmlns:a16="http://schemas.microsoft.com/office/drawing/2014/main" val="10001"/>
                  </a:ext>
                </a:extLst>
              </a:tr>
              <a:tr h="305436">
                <a:tc rowSpan="2">
                  <a:txBody>
                    <a:bodyPr/>
                    <a:lstStyle/>
                    <a:p>
                      <a:r>
                        <a:rPr lang="en-US" b="1" dirty="0">
                          <a:solidFill>
                            <a:schemeClr val="tx1"/>
                          </a:solidFill>
                        </a:rPr>
                        <a:t>Start Date: 18</a:t>
                      </a:r>
                      <a:r>
                        <a:rPr lang="en-US" b="1" dirty="0"/>
                        <a:t>-09-2019</a:t>
                      </a:r>
                      <a:r>
                        <a:rPr lang="en-US" dirty="0"/>
                        <a:t> </a:t>
                      </a:r>
                      <a:endParaRPr lang="en-US" b="1" dirty="0">
                        <a:solidFill>
                          <a:schemeClr val="tx1"/>
                        </a:solidFill>
                      </a:endParaRPr>
                    </a:p>
                    <a:p>
                      <a:r>
                        <a:rPr lang="en-US" b="1" dirty="0">
                          <a:solidFill>
                            <a:schemeClr val="tx1"/>
                          </a:solidFill>
                        </a:rPr>
                        <a:t>End Date: </a:t>
                      </a:r>
                      <a:r>
                        <a:rPr lang="en-US" b="1" dirty="0">
                          <a:solidFill>
                            <a:srgbClr val="FF6600"/>
                          </a:solidFill>
                        </a:rPr>
                        <a:t>01-10-2019</a:t>
                      </a:r>
                    </a:p>
                    <a:p>
                      <a:r>
                        <a:rPr lang="en-US" b="1" dirty="0">
                          <a:solidFill>
                            <a:schemeClr val="tx1"/>
                          </a:solidFill>
                        </a:rPr>
                        <a:t>Primary</a:t>
                      </a:r>
                      <a:r>
                        <a:rPr lang="en-US" b="1" baseline="0" dirty="0">
                          <a:solidFill>
                            <a:schemeClr val="tx1"/>
                          </a:solidFill>
                        </a:rPr>
                        <a:t> Metric: AHT</a:t>
                      </a:r>
                    </a:p>
                    <a:p>
                      <a:endParaRPr lang="en-US" b="1" dirty="0">
                        <a:solidFill>
                          <a:schemeClr val="tx1"/>
                        </a:solidFill>
                      </a:endParaRPr>
                    </a:p>
                  </a:txBody>
                  <a:tcPr>
                    <a:lnT w="12700" cap="flat" cmpd="sng" algn="ctr">
                      <a:solidFill>
                        <a:srgbClr val="FF9900"/>
                      </a:solidFill>
                      <a:prstDash val="solid"/>
                      <a:round/>
                      <a:headEnd type="none" w="med" len="med"/>
                      <a:tailEnd type="none" w="med" len="med"/>
                    </a:lnT>
                    <a:noFill/>
                  </a:tcPr>
                </a:tc>
                <a:tc>
                  <a:txBody>
                    <a:bodyPr/>
                    <a:lstStyle/>
                    <a:p>
                      <a:endParaRPr lang="en-US" b="1" dirty="0">
                        <a:solidFill>
                          <a:schemeClr val="tx1"/>
                        </a:solidFill>
                      </a:endParaRPr>
                    </a:p>
                  </a:txBody>
                  <a:tcPr>
                    <a:noFill/>
                  </a:tcPr>
                </a:tc>
                <a:tc rowSpan="2">
                  <a:txBody>
                    <a:bodyPr/>
                    <a:lstStyle/>
                    <a:p>
                      <a:r>
                        <a:rPr lang="en-US" b="1" dirty="0">
                          <a:solidFill>
                            <a:schemeClr val="tx1"/>
                          </a:solidFill>
                        </a:rPr>
                        <a:t>Project Lead:</a:t>
                      </a:r>
                      <a:r>
                        <a:rPr lang="en-US" b="1" baseline="0" dirty="0">
                          <a:solidFill>
                            <a:schemeClr val="tx1"/>
                          </a:solidFill>
                        </a:rPr>
                        <a:t> Karthikeyan </a:t>
                      </a:r>
                      <a:r>
                        <a:rPr lang="en-US" b="1" baseline="0" dirty="0" err="1">
                          <a:solidFill>
                            <a:schemeClr val="tx1"/>
                          </a:solidFill>
                        </a:rPr>
                        <a:t>Nanjundan</a:t>
                      </a:r>
                      <a:endParaRPr lang="en-US" b="1" baseline="0" dirty="0">
                        <a:solidFill>
                          <a:schemeClr val="tx1"/>
                        </a:solidFill>
                      </a:endParaRPr>
                    </a:p>
                    <a:p>
                      <a:r>
                        <a:rPr lang="en-US" b="1" baseline="0" dirty="0">
                          <a:solidFill>
                            <a:schemeClr val="tx1"/>
                          </a:solidFill>
                        </a:rPr>
                        <a:t>ACES Consultant:</a:t>
                      </a:r>
                      <a:endParaRPr lang="en-US" b="1" dirty="0">
                        <a:solidFill>
                          <a:schemeClr val="tx1"/>
                        </a:solidFill>
                      </a:endParaRPr>
                    </a:p>
                  </a:txBody>
                  <a:tcPr>
                    <a:lnT w="12700" cap="flat" cmpd="sng" algn="ctr">
                      <a:solidFill>
                        <a:srgbClr val="FF9900"/>
                      </a:solidFill>
                      <a:prstDash val="solid"/>
                      <a:round/>
                      <a:headEnd type="none" w="med" len="med"/>
                      <a:tailEnd type="none" w="med" len="med"/>
                    </a:lnT>
                    <a:noFill/>
                  </a:tcPr>
                </a:tc>
                <a:extLst>
                  <a:ext uri="{0D108BD9-81ED-4DB2-BD59-A6C34878D82A}">
                    <a16:rowId xmlns:a16="http://schemas.microsoft.com/office/drawing/2014/main" val="10002"/>
                  </a:ext>
                </a:extLst>
              </a:tr>
              <a:tr h="1718079">
                <a:tc vMerge="1">
                  <a:txBody>
                    <a:bodyPr/>
                    <a:lstStyle/>
                    <a:p>
                      <a:endParaRPr lang="en-US" dirty="0"/>
                    </a:p>
                  </a:txBody>
                  <a:tcPr>
                    <a:lnT w="12700" cap="flat" cmpd="sng" algn="ctr">
                      <a:solidFill>
                        <a:srgbClr val="FF9900"/>
                      </a:solidFill>
                      <a:prstDash val="solid"/>
                      <a:round/>
                      <a:headEnd type="none" w="med" len="med"/>
                      <a:tailEnd type="none" w="med" len="med"/>
                    </a:lnT>
                    <a:noFill/>
                  </a:tcPr>
                </a:tc>
                <a:tc>
                  <a:txBody>
                    <a:bodyPr/>
                    <a:lstStyle/>
                    <a:p>
                      <a:endParaRPr lang="en-US" dirty="0"/>
                    </a:p>
                  </a:txBody>
                  <a:tcPr>
                    <a:noFill/>
                  </a:tcPr>
                </a:tc>
                <a:tc vMerge="1">
                  <a:txBody>
                    <a:bodyPr/>
                    <a:lstStyle/>
                    <a:p>
                      <a:endParaRPr lang="en-US" dirty="0"/>
                    </a:p>
                  </a:txBody>
                  <a:tcPr>
                    <a:lnT w="12700" cap="flat" cmpd="sng" algn="ctr">
                      <a:solidFill>
                        <a:srgbClr val="FF9900"/>
                      </a:solidFill>
                      <a:prstDash val="solid"/>
                      <a:round/>
                      <a:headEnd type="none" w="med" len="med"/>
                      <a:tailEnd type="none" w="med" len="med"/>
                    </a:lnT>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378099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780837"/>
            <a:ext cx="7886700" cy="5396126"/>
          </a:xfrm>
          <a:noFill/>
        </p:spPr>
        <p:txBody>
          <a:bodyPr>
            <a:normAutofit/>
          </a:bodyPr>
          <a:lstStyle/>
          <a:p>
            <a:pPr marL="342900" indent="-342900">
              <a:buAutoNum type="arabicPeriod"/>
            </a:pPr>
            <a:r>
              <a:rPr lang="en-US" sz="1800" dirty="0">
                <a:solidFill>
                  <a:srgbClr val="FF6600"/>
                </a:solidFill>
              </a:rPr>
              <a:t>How are we going to follow this Process?</a:t>
            </a:r>
          </a:p>
          <a:p>
            <a:pPr marL="0" indent="0">
              <a:buNone/>
            </a:pPr>
            <a:r>
              <a:rPr lang="en-US" sz="1800" dirty="0"/>
              <a:t>Setting up congestion on a single Linux system with the use of Static Network addition with different subsets by a USB to Ethernet adaptor. In order to run the UDP traffic of each device a script can be used to automatically initiate UDP on all devices.</a:t>
            </a:r>
          </a:p>
          <a:p>
            <a:pPr marL="0" lvl="0" indent="0">
              <a:buNone/>
            </a:pPr>
            <a:endParaRPr lang="en-US" sz="1800" dirty="0"/>
          </a:p>
          <a:p>
            <a:pPr marL="0" indent="0">
              <a:buNone/>
            </a:pPr>
            <a:r>
              <a:rPr lang="en-US" sz="1800" dirty="0">
                <a:solidFill>
                  <a:srgbClr val="FF6600"/>
                </a:solidFill>
              </a:rPr>
              <a:t>2. Who will be using?</a:t>
            </a:r>
          </a:p>
          <a:p>
            <a:pPr marL="0" indent="0">
              <a:buNone/>
            </a:pPr>
            <a:r>
              <a:rPr lang="en-US" sz="1800" dirty="0"/>
              <a:t>FOSDA Conn TA and Connectivity QA teams will be using it of testing purpose. The setup will also be useful of other teams who seek congestion environment for their test requirement.</a:t>
            </a:r>
          </a:p>
        </p:txBody>
      </p:sp>
      <p:sp>
        <p:nvSpPr>
          <p:cNvPr id="4" name="TextBox 3"/>
          <p:cNvSpPr txBox="1"/>
          <p:nvPr/>
        </p:nvSpPr>
        <p:spPr>
          <a:xfrm>
            <a:off x="834886" y="304800"/>
            <a:ext cx="7341704" cy="461665"/>
          </a:xfrm>
          <a:prstGeom prst="rect">
            <a:avLst/>
          </a:prstGeom>
          <a:noFill/>
        </p:spPr>
        <p:txBody>
          <a:bodyPr wrap="square" rtlCol="0">
            <a:spAutoFit/>
          </a:bodyPr>
          <a:lstStyle/>
          <a:p>
            <a:r>
              <a:rPr lang="en-US" sz="2400" dirty="0">
                <a:solidFill>
                  <a:srgbClr val="FF9900"/>
                </a:solidFill>
              </a:rPr>
              <a:t>SOP</a:t>
            </a:r>
          </a:p>
        </p:txBody>
      </p:sp>
      <p:cxnSp>
        <p:nvCxnSpPr>
          <p:cNvPr id="5" name="Straight Connector 4"/>
          <p:cNvCxnSpPr/>
          <p:nvPr/>
        </p:nvCxnSpPr>
        <p:spPr>
          <a:xfrm>
            <a:off x="503581" y="747642"/>
            <a:ext cx="8229600"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272140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4886" y="304800"/>
            <a:ext cx="7341704" cy="461665"/>
          </a:xfrm>
          <a:prstGeom prst="rect">
            <a:avLst/>
          </a:prstGeom>
          <a:noFill/>
        </p:spPr>
        <p:txBody>
          <a:bodyPr wrap="square" rtlCol="0">
            <a:spAutoFit/>
          </a:bodyPr>
          <a:lstStyle/>
          <a:p>
            <a:r>
              <a:rPr lang="en-US" sz="2400" dirty="0">
                <a:solidFill>
                  <a:srgbClr val="FF9900"/>
                </a:solidFill>
              </a:rPr>
              <a:t>Kaizen Charter </a:t>
            </a:r>
          </a:p>
        </p:txBody>
      </p:sp>
      <p:cxnSp>
        <p:nvCxnSpPr>
          <p:cNvPr id="3" name="Straight Connector 2"/>
          <p:cNvCxnSpPr/>
          <p:nvPr/>
        </p:nvCxnSpPr>
        <p:spPr>
          <a:xfrm>
            <a:off x="503581" y="874642"/>
            <a:ext cx="8229600" cy="0"/>
          </a:xfrm>
          <a:prstGeom prst="line">
            <a:avLst/>
          </a:prstGeom>
        </p:spPr>
        <p:style>
          <a:lnRef idx="3">
            <a:schemeClr val="dk1"/>
          </a:lnRef>
          <a:fillRef idx="0">
            <a:schemeClr val="dk1"/>
          </a:fillRef>
          <a:effectRef idx="2">
            <a:schemeClr val="dk1"/>
          </a:effectRef>
          <a:fontRef idx="minor">
            <a:schemeClr val="tx1"/>
          </a:fontRef>
        </p:style>
      </p:cxnSp>
      <p:graphicFrame>
        <p:nvGraphicFramePr>
          <p:cNvPr id="4" name="Table 3"/>
          <p:cNvGraphicFramePr>
            <a:graphicFrameLocks noGrp="1"/>
          </p:cNvGraphicFramePr>
          <p:nvPr>
            <p:extLst>
              <p:ext uri="{D42A27DB-BD31-4B8C-83A1-F6EECF244321}">
                <p14:modId xmlns:p14="http://schemas.microsoft.com/office/powerpoint/2010/main" val="3414967814"/>
              </p:ext>
            </p:extLst>
          </p:nvPr>
        </p:nvGraphicFramePr>
        <p:xfrm>
          <a:off x="595021" y="982820"/>
          <a:ext cx="8046720" cy="7132320"/>
        </p:xfrm>
        <a:graphic>
          <a:graphicData uri="http://schemas.openxmlformats.org/drawingml/2006/table">
            <a:tbl>
              <a:tblPr firstRow="1" bandRow="1">
                <a:tableStyleId>{5C22544A-7EE6-4342-B048-85BDC9FD1C3A}</a:tableStyleId>
              </a:tblPr>
              <a:tblGrid>
                <a:gridCol w="3840480">
                  <a:extLst>
                    <a:ext uri="{9D8B030D-6E8A-4147-A177-3AD203B41FA5}">
                      <a16:colId xmlns:a16="http://schemas.microsoft.com/office/drawing/2014/main" val="20000"/>
                    </a:ext>
                  </a:extLst>
                </a:gridCol>
                <a:gridCol w="365760">
                  <a:extLst>
                    <a:ext uri="{9D8B030D-6E8A-4147-A177-3AD203B41FA5}">
                      <a16:colId xmlns:a16="http://schemas.microsoft.com/office/drawing/2014/main" val="20001"/>
                    </a:ext>
                  </a:extLst>
                </a:gridCol>
                <a:gridCol w="3840480">
                  <a:extLst>
                    <a:ext uri="{9D8B030D-6E8A-4147-A177-3AD203B41FA5}">
                      <a16:colId xmlns:a16="http://schemas.microsoft.com/office/drawing/2014/main" val="20002"/>
                    </a:ext>
                  </a:extLst>
                </a:gridCol>
              </a:tblGrid>
              <a:tr h="228600">
                <a:tc>
                  <a:txBody>
                    <a:bodyPr/>
                    <a:lstStyle/>
                    <a:p>
                      <a:r>
                        <a:rPr lang="en-US" b="1" dirty="0">
                          <a:solidFill>
                            <a:schemeClr val="tx1"/>
                          </a:solidFill>
                        </a:rPr>
                        <a:t>Business Case</a:t>
                      </a:r>
                    </a:p>
                  </a:txBody>
                  <a:tcPr>
                    <a:lnB w="12700" cap="flat" cmpd="sng" algn="ctr">
                      <a:solidFill>
                        <a:srgbClr val="FF9900"/>
                      </a:solidFill>
                      <a:prstDash val="solid"/>
                      <a:round/>
                      <a:headEnd type="none" w="med" len="med"/>
                      <a:tailEnd type="none" w="med" len="med"/>
                    </a:lnB>
                    <a:noFill/>
                  </a:tcPr>
                </a:tc>
                <a:tc>
                  <a:txBody>
                    <a:bodyPr/>
                    <a:lstStyle/>
                    <a:p>
                      <a:endParaRPr lang="en-US" b="1" dirty="0">
                        <a:solidFill>
                          <a:schemeClr val="tx1"/>
                        </a:solidFill>
                      </a:endParaRPr>
                    </a:p>
                  </a:txBody>
                  <a:tcPr>
                    <a:noFill/>
                  </a:tcPr>
                </a:tc>
                <a:tc>
                  <a:txBody>
                    <a:bodyPr/>
                    <a:lstStyle/>
                    <a:p>
                      <a:r>
                        <a:rPr lang="en-US" b="1" dirty="0">
                          <a:solidFill>
                            <a:schemeClr val="tx1"/>
                          </a:solidFill>
                        </a:rPr>
                        <a:t>Benefit</a:t>
                      </a:r>
                    </a:p>
                  </a:txBody>
                  <a:tcPr>
                    <a:lnB w="12700" cap="flat" cmpd="sng" algn="ctr">
                      <a:solidFill>
                        <a:srgbClr val="FF9900"/>
                      </a:solidFill>
                      <a:prstDash val="solid"/>
                      <a:round/>
                      <a:headEnd type="none" w="med" len="med"/>
                      <a:tailEnd type="none" w="med" len="med"/>
                    </a:lnB>
                    <a:noFill/>
                  </a:tcPr>
                </a:tc>
                <a:extLst>
                  <a:ext uri="{0D108BD9-81ED-4DB2-BD59-A6C34878D82A}">
                    <a16:rowId xmlns:a16="http://schemas.microsoft.com/office/drawing/2014/main" val="10000"/>
                  </a:ext>
                </a:extLst>
              </a:tr>
              <a:tr h="2057400">
                <a:tc>
                  <a:txBody>
                    <a:bodyPr/>
                    <a:lstStyle/>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r>
                        <a:rPr lang="en-US" sz="1600" b="0" dirty="0">
                          <a:solidFill>
                            <a:schemeClr val="tx1"/>
                          </a:solidFill>
                        </a:rPr>
                        <a:t>Congestion setup usually requires 4 Linux systems to run. Each system connected to different Wi-Fi routers.</a:t>
                      </a:r>
                    </a:p>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endParaRPr lang="en-US" sz="1600" b="0" dirty="0">
                        <a:solidFill>
                          <a:schemeClr val="tx1"/>
                        </a:solidFill>
                      </a:endParaRPr>
                    </a:p>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endParaRPr lang="en-US" sz="1600" b="0" dirty="0">
                        <a:solidFill>
                          <a:schemeClr val="tx1"/>
                        </a:solidFill>
                      </a:endParaRPr>
                    </a:p>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endParaRPr lang="en-US" sz="1600" b="0" dirty="0">
                        <a:solidFill>
                          <a:schemeClr val="tx1"/>
                        </a:solidFill>
                      </a:endParaRPr>
                    </a:p>
                    <a:p>
                      <a:pPr marL="342900" marR="0" indent="-342900" algn="l" defTabSz="914400" rtl="0" eaLnBrk="1" fontAlgn="auto" latinLnBrk="0" hangingPunct="1">
                        <a:lnSpc>
                          <a:spcPct val="100000"/>
                        </a:lnSpc>
                        <a:spcBef>
                          <a:spcPts val="0"/>
                        </a:spcBef>
                        <a:spcAft>
                          <a:spcPts val="0"/>
                        </a:spcAft>
                        <a:buClrTx/>
                        <a:buSzTx/>
                        <a:buFontTx/>
                        <a:buAutoNum type="arabicPeriod"/>
                        <a:tabLst/>
                        <a:defRPr/>
                      </a:pPr>
                      <a:r>
                        <a:rPr lang="en-US" sz="1600" b="0" baseline="0" dirty="0">
                          <a:solidFill>
                            <a:schemeClr val="tx1"/>
                          </a:solidFill>
                        </a:rPr>
                        <a:t>Manually running UDP throughput traffic on each device consumes lots of time and sometimes confuses.</a:t>
                      </a:r>
                    </a:p>
                  </a:txBody>
                  <a:tcPr>
                    <a:lnR w="12700" cap="flat" cmpd="sng" algn="ctr">
                      <a:solidFill>
                        <a:schemeClr val="bg1"/>
                      </a:solidFill>
                      <a:prstDash val="solid"/>
                      <a:round/>
                      <a:headEnd type="none" w="med" len="med"/>
                      <a:tailEnd type="none" w="med" len="med"/>
                    </a:lnR>
                    <a:lnT w="12700" cap="flat" cmpd="sng" algn="ctr">
                      <a:solidFill>
                        <a:srgbClr val="FF9900"/>
                      </a:solidFill>
                      <a:prstDash val="solid"/>
                      <a:round/>
                      <a:headEnd type="none" w="med" len="med"/>
                      <a:tailEnd type="none" w="med" len="med"/>
                    </a:lnT>
                    <a:lnB w="12700" cap="flat" cmpd="sng" algn="ctr">
                      <a:solidFill>
                        <a:srgbClr val="FF9900"/>
                      </a:solidFill>
                      <a:prstDash val="solid"/>
                      <a:round/>
                      <a:headEnd type="none" w="med" len="med"/>
                      <a:tailEnd type="none" w="med" len="med"/>
                    </a:lnB>
                    <a:noFill/>
                  </a:tcPr>
                </a:tc>
                <a:tc>
                  <a:txBody>
                    <a:bodyPr/>
                    <a:lstStyle/>
                    <a:p>
                      <a:endParaRPr lang="en-US" b="1" dirty="0">
                        <a:solidFill>
                          <a:schemeClr val="tx1"/>
                        </a:solidFil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noFill/>
                  </a:tcPr>
                </a:tc>
                <a:tc>
                  <a:txBody>
                    <a:bodyPr/>
                    <a:lstStyle/>
                    <a:p>
                      <a:pPr marL="342900" indent="-342900">
                        <a:buAutoNum type="arabicPeriod"/>
                      </a:pPr>
                      <a:r>
                        <a:rPr lang="en-US" sz="1600" b="0" dirty="0">
                          <a:solidFill>
                            <a:schemeClr val="tx1"/>
                          </a:solidFill>
                        </a:rPr>
                        <a:t>New setup needs only 1 Linux system and the congestion setup can be done more easily and faster. Saves Cost of systems and saves time for setup.</a:t>
                      </a:r>
                    </a:p>
                    <a:p>
                      <a:pPr marL="342900" indent="-342900">
                        <a:buAutoNum type="arabicPeriod"/>
                      </a:pPr>
                      <a:endParaRPr lang="en-US" sz="1600" b="0" baseline="0" dirty="0">
                        <a:solidFill>
                          <a:schemeClr val="tx1"/>
                        </a:solidFill>
                      </a:endParaRPr>
                    </a:p>
                    <a:p>
                      <a:pPr marL="342900" indent="-342900">
                        <a:buAutoNum type="arabicPeriod"/>
                      </a:pPr>
                      <a:endParaRPr lang="en-US" sz="1600" b="0" baseline="0" dirty="0">
                        <a:solidFill>
                          <a:schemeClr val="tx1"/>
                        </a:solidFill>
                      </a:endParaRPr>
                    </a:p>
                    <a:p>
                      <a:pPr marL="342900" indent="-342900">
                        <a:buAutoNum type="arabicPeriod"/>
                      </a:pPr>
                      <a:endParaRPr lang="en-US" sz="1600" b="0" baseline="0" dirty="0">
                        <a:solidFill>
                          <a:schemeClr val="tx1"/>
                        </a:solidFill>
                      </a:endParaRPr>
                    </a:p>
                    <a:p>
                      <a:pPr marL="342900" indent="-342900">
                        <a:buAutoNum type="arabicPeriod"/>
                      </a:pPr>
                      <a:r>
                        <a:rPr lang="en-US" sz="1600" b="0" baseline="0" dirty="0">
                          <a:solidFill>
                            <a:schemeClr val="tx1"/>
                          </a:solidFill>
                        </a:rPr>
                        <a:t>The script to automate UDP throughput run on all devices. This script instantly starts the Traffic and the congestion environment attains soon. It saves lots of time than manual.</a:t>
                      </a:r>
                    </a:p>
                    <a:p>
                      <a:pPr marL="342900" indent="-342900">
                        <a:buAutoNum type="arabicPeriod"/>
                      </a:pPr>
                      <a:endParaRPr lang="en-US" sz="1600" b="0" baseline="0" dirty="0">
                        <a:solidFill>
                          <a:schemeClr val="tx1"/>
                        </a:solidFill>
                      </a:endParaRPr>
                    </a:p>
                    <a:p>
                      <a:pPr marL="342900" indent="-342900">
                        <a:buAutoNum type="arabicPeriod"/>
                      </a:pPr>
                      <a:endParaRPr lang="en-US" sz="1600" b="0" baseline="0" dirty="0">
                        <a:solidFill>
                          <a:schemeClr val="tx1"/>
                        </a:solidFill>
                      </a:endParaRPr>
                    </a:p>
                    <a:p>
                      <a:pPr marL="342900" indent="-342900">
                        <a:buAutoNum type="arabicPeriod"/>
                      </a:pPr>
                      <a:endParaRPr lang="en-US" sz="1600" b="0" baseline="0" dirty="0">
                        <a:solidFill>
                          <a:schemeClr val="tx1"/>
                        </a:solidFill>
                      </a:endParaRPr>
                    </a:p>
                    <a:p>
                      <a:endParaRPr lang="en-US" sz="1600" b="0" baseline="0" dirty="0">
                        <a:solidFill>
                          <a:schemeClr val="tx1"/>
                        </a:solidFill>
                      </a:endParaRPr>
                    </a:p>
                    <a:p>
                      <a:br>
                        <a:rPr lang="en-US" sz="1600" b="0" baseline="0" dirty="0">
                          <a:solidFill>
                            <a:schemeClr val="tx1"/>
                          </a:solidFill>
                        </a:rPr>
                      </a:br>
                      <a:endParaRPr lang="en-US" sz="1600" b="0" dirty="0">
                        <a:solidFill>
                          <a:schemeClr val="tx1"/>
                        </a:solidFill>
                      </a:endParaRPr>
                    </a:p>
                  </a:txBody>
                  <a:tcPr>
                    <a:lnL w="12700" cap="flat" cmpd="sng" algn="ctr">
                      <a:solidFill>
                        <a:schemeClr val="bg1"/>
                      </a:solidFill>
                      <a:prstDash val="solid"/>
                      <a:round/>
                      <a:headEnd type="none" w="med" len="med"/>
                      <a:tailEnd type="none" w="med" len="med"/>
                    </a:lnL>
                    <a:lnT w="12700" cap="flat" cmpd="sng" algn="ctr">
                      <a:solidFill>
                        <a:srgbClr val="FF9900"/>
                      </a:solidFill>
                      <a:prstDash val="solid"/>
                      <a:round/>
                      <a:headEnd type="none" w="med" len="med"/>
                      <a:tailEnd type="none" w="med" len="med"/>
                    </a:lnT>
                    <a:lnB w="12700" cap="flat" cmpd="sng" algn="ctr">
                      <a:solidFill>
                        <a:srgbClr val="FF9900"/>
                      </a:solidFill>
                      <a:prstDash val="solid"/>
                      <a:round/>
                      <a:headEnd type="none" w="med" len="med"/>
                      <a:tailEnd type="none" w="med" len="med"/>
                    </a:lnB>
                    <a:noFill/>
                  </a:tcPr>
                </a:tc>
                <a:extLst>
                  <a:ext uri="{0D108BD9-81ED-4DB2-BD59-A6C34878D82A}">
                    <a16:rowId xmlns:a16="http://schemas.microsoft.com/office/drawing/2014/main" val="10001"/>
                  </a:ext>
                </a:extLst>
              </a:tr>
              <a:tr h="228600">
                <a:tc>
                  <a:txBody>
                    <a:bodyPr/>
                    <a:lstStyle/>
                    <a:p>
                      <a:endParaRPr lang="en-US" b="1" dirty="0">
                        <a:solidFill>
                          <a:schemeClr val="tx1"/>
                        </a:solidFill>
                      </a:endParaRPr>
                    </a:p>
                  </a:txBody>
                  <a:tcPr>
                    <a:lnT w="12700" cap="flat" cmpd="sng" algn="ctr">
                      <a:solidFill>
                        <a:srgbClr val="FF9900"/>
                      </a:solidFill>
                      <a:prstDash val="solid"/>
                      <a:round/>
                      <a:headEnd type="none" w="med" len="med"/>
                      <a:tailEnd type="none" w="med" len="med"/>
                    </a:lnT>
                    <a:lnB w="12700" cap="flat" cmpd="sng" algn="ctr">
                      <a:solidFill>
                        <a:srgbClr val="FF9900"/>
                      </a:solidFill>
                      <a:prstDash val="solid"/>
                      <a:round/>
                      <a:headEnd type="none" w="med" len="med"/>
                      <a:tailEnd type="none" w="med" len="med"/>
                    </a:lnB>
                    <a:noFill/>
                  </a:tcPr>
                </a:tc>
                <a:tc>
                  <a:txBody>
                    <a:bodyPr/>
                    <a:lstStyle/>
                    <a:p>
                      <a:endParaRPr lang="en-US" b="1" dirty="0">
                        <a:solidFill>
                          <a:schemeClr val="tx1"/>
                        </a:solidFill>
                      </a:endParaRPr>
                    </a:p>
                  </a:txBody>
                  <a:tcPr>
                    <a:noFill/>
                  </a:tcPr>
                </a:tc>
                <a:tc>
                  <a:txBody>
                    <a:bodyPr/>
                    <a:lstStyle/>
                    <a:p>
                      <a:endParaRPr lang="en-US" b="1" dirty="0">
                        <a:solidFill>
                          <a:schemeClr val="tx1"/>
                        </a:solidFill>
                      </a:endParaRPr>
                    </a:p>
                  </a:txBody>
                  <a:tcPr>
                    <a:lnT w="12700" cap="flat" cmpd="sng" algn="ctr">
                      <a:solidFill>
                        <a:srgbClr val="FF9900"/>
                      </a:solidFill>
                      <a:prstDash val="solid"/>
                      <a:round/>
                      <a:headEnd type="none" w="med" len="med"/>
                      <a:tailEnd type="none" w="med" len="med"/>
                    </a:lnT>
                    <a:lnB w="12700" cap="flat" cmpd="sng" algn="ctr">
                      <a:solidFill>
                        <a:srgbClr val="FF9900"/>
                      </a:solidFill>
                      <a:prstDash val="solid"/>
                      <a:round/>
                      <a:headEnd type="none" w="med" len="med"/>
                      <a:tailEnd type="none" w="med" len="med"/>
                    </a:lnB>
                    <a:noFill/>
                  </a:tcPr>
                </a:tc>
                <a:extLst>
                  <a:ext uri="{0D108BD9-81ED-4DB2-BD59-A6C34878D82A}">
                    <a16:rowId xmlns:a16="http://schemas.microsoft.com/office/drawing/2014/main" val="10002"/>
                  </a:ext>
                </a:extLst>
              </a:tr>
              <a:tr h="2057400">
                <a:tc>
                  <a:txBody>
                    <a:bodyPr/>
                    <a:lstStyle/>
                    <a:p>
                      <a:endParaRPr lang="en-US" dirty="0"/>
                    </a:p>
                  </a:txBody>
                  <a:tcPr>
                    <a:lnT w="12700" cap="flat" cmpd="sng" algn="ctr">
                      <a:solidFill>
                        <a:srgbClr val="FF9900"/>
                      </a:solidFill>
                      <a:prstDash val="solid"/>
                      <a:round/>
                      <a:headEnd type="none" w="med" len="med"/>
                      <a:tailEnd type="none" w="med" len="med"/>
                    </a:lnT>
                    <a:noFill/>
                  </a:tcPr>
                </a:tc>
                <a:tc>
                  <a:txBody>
                    <a:bodyPr/>
                    <a:lstStyle/>
                    <a:p>
                      <a:endParaRPr lang="en-US" dirty="0"/>
                    </a:p>
                  </a:txBody>
                  <a:tcPr>
                    <a:noFill/>
                  </a:tcPr>
                </a:tc>
                <a:tc>
                  <a:txBody>
                    <a:bodyPr/>
                    <a:lstStyle/>
                    <a:p>
                      <a:endParaRPr lang="en-US" dirty="0"/>
                    </a:p>
                  </a:txBody>
                  <a:tcPr>
                    <a:lnT w="12700" cap="flat" cmpd="sng" algn="ctr">
                      <a:solidFill>
                        <a:srgbClr val="FF9900"/>
                      </a:solidFill>
                      <a:prstDash val="solid"/>
                      <a:round/>
                      <a:headEnd type="none" w="med" len="med"/>
                      <a:tailEnd type="none" w="med" len="med"/>
                    </a:lnT>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087824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F0EE148-6A9C-F14F-8F2C-E0D0BF73F877}"/>
              </a:ext>
            </a:extLst>
          </p:cNvPr>
          <p:cNvSpPr>
            <a:spLocks noGrp="1"/>
          </p:cNvSpPr>
          <p:nvPr>
            <p:ph type="title"/>
          </p:nvPr>
        </p:nvSpPr>
        <p:spPr>
          <a:xfrm>
            <a:off x="628650" y="365126"/>
            <a:ext cx="7886700" cy="858367"/>
          </a:xfrm>
        </p:spPr>
        <p:txBody>
          <a:bodyPr/>
          <a:lstStyle/>
          <a:p>
            <a:r>
              <a:rPr lang="en-US" b="1" dirty="0">
                <a:solidFill>
                  <a:srgbClr val="FF6600"/>
                </a:solidFill>
              </a:rPr>
              <a:t>Setup Requirements</a:t>
            </a:r>
          </a:p>
        </p:txBody>
      </p:sp>
      <p:sp>
        <p:nvSpPr>
          <p:cNvPr id="9" name="TextBox 8">
            <a:extLst>
              <a:ext uri="{FF2B5EF4-FFF2-40B4-BE49-F238E27FC236}">
                <a16:creationId xmlns:a16="http://schemas.microsoft.com/office/drawing/2014/main" id="{9988B552-1CC9-7642-8321-EE1E1A0D1395}"/>
              </a:ext>
            </a:extLst>
          </p:cNvPr>
          <p:cNvSpPr txBox="1"/>
          <p:nvPr/>
        </p:nvSpPr>
        <p:spPr>
          <a:xfrm>
            <a:off x="628649" y="1712890"/>
            <a:ext cx="7886700" cy="4524315"/>
          </a:xfrm>
          <a:prstGeom prst="rect">
            <a:avLst/>
          </a:prstGeom>
          <a:noFill/>
        </p:spPr>
        <p:txBody>
          <a:bodyPr wrap="square" rtlCol="0">
            <a:spAutoFit/>
          </a:bodyPr>
          <a:lstStyle/>
          <a:p>
            <a:r>
              <a:rPr lang="en-US" b="1" u="sng" dirty="0"/>
              <a:t>Previous Congestion Setup:</a:t>
            </a:r>
          </a:p>
          <a:p>
            <a:endParaRPr lang="en-US" dirty="0"/>
          </a:p>
          <a:p>
            <a:pPr marL="285750" indent="-285750">
              <a:buFont typeface="Arial" panose="020B0604020202020204" pitchFamily="34" charset="0"/>
              <a:buChar char="•"/>
            </a:pPr>
            <a:r>
              <a:rPr lang="en-US" dirty="0"/>
              <a:t>In previous setup, 3 Ubuntu PC required to setup congestion.</a:t>
            </a:r>
          </a:p>
          <a:p>
            <a:pPr marL="285750" indent="-285750">
              <a:buFont typeface="Arial" panose="020B0604020202020204" pitchFamily="34" charset="0"/>
              <a:buChar char="•"/>
            </a:pPr>
            <a:r>
              <a:rPr lang="en-US" dirty="0"/>
              <a:t>Operate on 3 systems separately to configure 3-APs and 3-Devices.</a:t>
            </a:r>
          </a:p>
          <a:p>
            <a:pPr marL="285750" indent="-285750">
              <a:buFont typeface="Arial" panose="020B0604020202020204" pitchFamily="34" charset="0"/>
              <a:buChar char="•"/>
            </a:pPr>
            <a:r>
              <a:rPr lang="en-US" dirty="0"/>
              <a:t>Cost of setup - $1684.26</a:t>
            </a:r>
          </a:p>
          <a:p>
            <a:endParaRPr lang="en-US" dirty="0"/>
          </a:p>
          <a:p>
            <a:r>
              <a:rPr lang="en-US" b="1" u="sng" dirty="0"/>
              <a:t>New Congestion Setup:</a:t>
            </a:r>
          </a:p>
          <a:p>
            <a:endParaRPr lang="en-US" b="1" u="sng" dirty="0"/>
          </a:p>
          <a:p>
            <a:pPr marL="285750" indent="-285750">
              <a:buFont typeface="Arial" panose="020B0604020202020204" pitchFamily="34" charset="0"/>
              <a:buChar char="•"/>
            </a:pPr>
            <a:r>
              <a:rPr lang="en-US" dirty="0"/>
              <a:t>Requires 1 Ubuntu PC connected to 3-APs and 3-Devices.</a:t>
            </a:r>
          </a:p>
          <a:p>
            <a:pPr marL="285750" indent="-285750">
              <a:buFont typeface="Arial" panose="020B0604020202020204" pitchFamily="34" charset="0"/>
              <a:buChar char="•"/>
            </a:pPr>
            <a:r>
              <a:rPr lang="en-US" dirty="0"/>
              <a:t>Operate with APs and Devices simultaneously.</a:t>
            </a:r>
          </a:p>
          <a:p>
            <a:pPr marL="285750" indent="-285750">
              <a:buFont typeface="Arial" panose="020B0604020202020204" pitchFamily="34" charset="0"/>
              <a:buChar char="•"/>
            </a:pPr>
            <a:r>
              <a:rPr lang="en-US" dirty="0"/>
              <a:t>Cost of setup – $561.42</a:t>
            </a:r>
          </a:p>
          <a:p>
            <a:endParaRPr lang="en-US" dirty="0"/>
          </a:p>
          <a:p>
            <a:r>
              <a:rPr lang="en-US" b="1" u="sng" dirty="0"/>
              <a:t>Total Cost Save:</a:t>
            </a:r>
          </a:p>
          <a:p>
            <a:endParaRPr lang="en-US" b="1" u="sng" dirty="0"/>
          </a:p>
          <a:p>
            <a:pPr marL="285750" indent="-285750">
              <a:buFont typeface="Arial" panose="020B0604020202020204" pitchFamily="34" charset="0"/>
              <a:buChar char="•"/>
            </a:pPr>
            <a:r>
              <a:rPr lang="en-US" dirty="0"/>
              <a:t> Total of $1122.84 saved with the new Congestion Setup.</a:t>
            </a:r>
          </a:p>
          <a:p>
            <a:endParaRPr lang="en-US" b="1" u="sng" dirty="0"/>
          </a:p>
        </p:txBody>
      </p:sp>
    </p:spTree>
    <p:extLst>
      <p:ext uri="{BB962C8B-B14F-4D97-AF65-F5344CB8AC3E}">
        <p14:creationId xmlns:p14="http://schemas.microsoft.com/office/powerpoint/2010/main" val="17378727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03581" y="1366897"/>
            <a:ext cx="8229600" cy="4124206"/>
          </a:xfrm>
          <a:prstGeom prst="rect">
            <a:avLst/>
          </a:prstGeom>
          <a:noFill/>
        </p:spPr>
        <p:txBody>
          <a:bodyPr wrap="square" rtlCol="0">
            <a:spAutoFit/>
          </a:bodyPr>
          <a:lstStyle/>
          <a:p>
            <a:r>
              <a:rPr lang="en-US" sz="1600" b="1" u="sng" dirty="0"/>
              <a:t>Manual Method of Initiating Congestion Environment:</a:t>
            </a:r>
          </a:p>
          <a:p>
            <a:pPr marL="285750" indent="-285750">
              <a:buFont typeface="Arial" panose="020B0604020202020204" pitchFamily="34" charset="0"/>
              <a:buChar char="•"/>
            </a:pPr>
            <a:r>
              <a:rPr lang="en-US" sz="1600" dirty="0"/>
              <a:t>Average time taken to Setup Congestion Systems: 61 Minute 14 Seconds. </a:t>
            </a:r>
          </a:p>
          <a:p>
            <a:pPr marL="285750" indent="-285750">
              <a:buFont typeface="Arial" panose="020B0604020202020204" pitchFamily="34" charset="0"/>
              <a:buChar char="•"/>
            </a:pPr>
            <a:r>
              <a:rPr lang="en-US" sz="1600" dirty="0"/>
              <a:t>Average time taken to Initiate Congestion Environment Manually : 30 Minutes 09 Seconds.</a:t>
            </a:r>
          </a:p>
          <a:p>
            <a:pPr marL="285750" indent="-285750">
              <a:buFont typeface="Arial" panose="020B0604020202020204" pitchFamily="34" charset="0"/>
              <a:buChar char="•"/>
            </a:pPr>
            <a:r>
              <a:rPr lang="en-US" sz="1600" dirty="0"/>
              <a:t>Average total time taken for whole process: 91 Minutes 23 Seconds. </a:t>
            </a:r>
          </a:p>
          <a:p>
            <a:endParaRPr lang="en-US" sz="1600" dirty="0"/>
          </a:p>
          <a:p>
            <a:r>
              <a:rPr lang="en-US" sz="1600" b="1" u="sng" dirty="0"/>
              <a:t>Script Method to Initiate Congestion Environment:</a:t>
            </a:r>
          </a:p>
          <a:p>
            <a:pPr marL="285750" indent="-285750">
              <a:buFont typeface="Arial" panose="020B0604020202020204" pitchFamily="34" charset="0"/>
              <a:buChar char="•"/>
            </a:pPr>
            <a:r>
              <a:rPr lang="en-US" sz="1600" dirty="0"/>
              <a:t>Average time taken to Setup Congestion Systems : 15Minutes 12 Seconds. </a:t>
            </a:r>
          </a:p>
          <a:p>
            <a:pPr marL="285750" indent="-285750">
              <a:buFont typeface="Arial" panose="020B0604020202020204" pitchFamily="34" charset="0"/>
              <a:buChar char="•"/>
            </a:pPr>
            <a:r>
              <a:rPr lang="en-US" sz="1600" dirty="0"/>
              <a:t>Average time taken to Initiate Congestion Environment with script : 30 Seconds.</a:t>
            </a:r>
          </a:p>
          <a:p>
            <a:pPr marL="285750" indent="-285750">
              <a:buFont typeface="Arial" panose="020B0604020202020204" pitchFamily="34" charset="0"/>
              <a:buChar char="•"/>
            </a:pPr>
            <a:r>
              <a:rPr lang="en-US" sz="1600" dirty="0"/>
              <a:t>Average total time taken for whole process: 15 Minutes 42 Seconds. </a:t>
            </a:r>
          </a:p>
          <a:p>
            <a:endParaRPr lang="en-US" sz="1600" b="1" dirty="0"/>
          </a:p>
          <a:p>
            <a:r>
              <a:rPr lang="en-US" sz="1600" b="1" u="sng" dirty="0"/>
              <a:t>Time Saved for a Setup</a:t>
            </a:r>
            <a:r>
              <a:rPr lang="en-US" sz="1600" b="1" dirty="0"/>
              <a:t>:</a:t>
            </a:r>
          </a:p>
          <a:p>
            <a:pPr marL="285750" indent="-285750">
              <a:buFont typeface="Arial" panose="020B0604020202020204" pitchFamily="34" charset="0"/>
              <a:buChar char="•"/>
            </a:pPr>
            <a:r>
              <a:rPr lang="en-US" sz="1600" dirty="0"/>
              <a:t>Average time save: 75 Minutes 41 Seconds</a:t>
            </a:r>
          </a:p>
          <a:p>
            <a:endParaRPr lang="en-US" sz="1600" b="1" dirty="0"/>
          </a:p>
          <a:p>
            <a:endParaRPr lang="en-US" b="1" dirty="0"/>
          </a:p>
          <a:p>
            <a:r>
              <a:rPr lang="en-US" b="1" dirty="0"/>
              <a:t>Wiki: </a:t>
            </a:r>
            <a:r>
              <a:rPr lang="en-IN" dirty="0">
                <a:solidFill>
                  <a:schemeClr val="accent5">
                    <a:lumMod val="75000"/>
                  </a:schemeClr>
                </a:solidFill>
                <a:latin typeface="-apple-system"/>
                <a:hlinkClick r:id="rId2">
                  <a:extLst>
                    <a:ext uri="{A12FA001-AC4F-418D-AE19-62706E023703}">
                      <ahyp:hlinkClr xmlns:ahyp="http://schemas.microsoft.com/office/drawing/2018/hyperlinkcolor" val="tx"/>
                    </a:ext>
                  </a:extLst>
                </a:hlinkClick>
              </a:rPr>
              <a:t>New Congestion Setup and Automation Script (Time &amp; Motion Study)</a:t>
            </a:r>
            <a:endParaRPr lang="en-US" dirty="0">
              <a:solidFill>
                <a:schemeClr val="accent5">
                  <a:lumMod val="75000"/>
                </a:schemeClr>
              </a:solidFill>
            </a:endParaRPr>
          </a:p>
          <a:p>
            <a:endParaRPr lang="en-US" dirty="0"/>
          </a:p>
        </p:txBody>
      </p:sp>
      <p:sp>
        <p:nvSpPr>
          <p:cNvPr id="4" name="TextBox 3"/>
          <p:cNvSpPr txBox="1"/>
          <p:nvPr/>
        </p:nvSpPr>
        <p:spPr>
          <a:xfrm>
            <a:off x="834886" y="304800"/>
            <a:ext cx="7341704" cy="461665"/>
          </a:xfrm>
          <a:prstGeom prst="rect">
            <a:avLst/>
          </a:prstGeom>
          <a:noFill/>
        </p:spPr>
        <p:txBody>
          <a:bodyPr wrap="square" rtlCol="0">
            <a:spAutoFit/>
          </a:bodyPr>
          <a:lstStyle/>
          <a:p>
            <a:r>
              <a:rPr lang="en-US" sz="2400" dirty="0">
                <a:solidFill>
                  <a:srgbClr val="FF9900"/>
                </a:solidFill>
              </a:rPr>
              <a:t>Time &amp; Motion Study</a:t>
            </a:r>
          </a:p>
        </p:txBody>
      </p:sp>
      <p:cxnSp>
        <p:nvCxnSpPr>
          <p:cNvPr id="5" name="Straight Connector 4"/>
          <p:cNvCxnSpPr/>
          <p:nvPr/>
        </p:nvCxnSpPr>
        <p:spPr>
          <a:xfrm>
            <a:off x="503581" y="874642"/>
            <a:ext cx="8229600"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201372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001123" y="1207932"/>
            <a:ext cx="6577781" cy="369332"/>
          </a:xfrm>
          <a:prstGeom prst="rect">
            <a:avLst/>
          </a:prstGeom>
          <a:noFill/>
        </p:spPr>
        <p:txBody>
          <a:bodyPr wrap="square" rtlCol="0">
            <a:spAutoFit/>
          </a:bodyPr>
          <a:lstStyle/>
          <a:p>
            <a:endParaRPr lang="en-US" dirty="0"/>
          </a:p>
        </p:txBody>
      </p:sp>
      <p:sp>
        <p:nvSpPr>
          <p:cNvPr id="4" name="TextBox 3"/>
          <p:cNvSpPr txBox="1"/>
          <p:nvPr/>
        </p:nvSpPr>
        <p:spPr>
          <a:xfrm>
            <a:off x="793790" y="246332"/>
            <a:ext cx="7341704" cy="461665"/>
          </a:xfrm>
          <a:prstGeom prst="rect">
            <a:avLst/>
          </a:prstGeom>
          <a:noFill/>
        </p:spPr>
        <p:txBody>
          <a:bodyPr wrap="square" rtlCol="0">
            <a:spAutoFit/>
          </a:bodyPr>
          <a:lstStyle/>
          <a:p>
            <a:r>
              <a:rPr lang="en-US" sz="2400" dirty="0">
                <a:solidFill>
                  <a:srgbClr val="FF9900"/>
                </a:solidFill>
              </a:rPr>
              <a:t>Benefit Quantification</a:t>
            </a:r>
          </a:p>
        </p:txBody>
      </p:sp>
      <p:cxnSp>
        <p:nvCxnSpPr>
          <p:cNvPr id="5" name="Straight Connector 4"/>
          <p:cNvCxnSpPr/>
          <p:nvPr/>
        </p:nvCxnSpPr>
        <p:spPr>
          <a:xfrm>
            <a:off x="503581" y="874642"/>
            <a:ext cx="8229600" cy="0"/>
          </a:xfrm>
          <a:prstGeom prst="line">
            <a:avLst/>
          </a:prstGeom>
        </p:spPr>
        <p:style>
          <a:lnRef idx="3">
            <a:schemeClr val="dk1"/>
          </a:lnRef>
          <a:fillRef idx="0">
            <a:schemeClr val="dk1"/>
          </a:fillRef>
          <a:effectRef idx="2">
            <a:schemeClr val="dk1"/>
          </a:effectRef>
          <a:fontRef idx="minor">
            <a:schemeClr val="tx1"/>
          </a:fontRef>
        </p:style>
      </p:cxnSp>
      <p:sp>
        <p:nvSpPr>
          <p:cNvPr id="7" name="Rectangle 6"/>
          <p:cNvSpPr/>
          <p:nvPr/>
        </p:nvSpPr>
        <p:spPr>
          <a:xfrm>
            <a:off x="1202076" y="1171006"/>
            <a:ext cx="7027523" cy="646331"/>
          </a:xfrm>
          <a:prstGeom prst="rect">
            <a:avLst/>
          </a:prstGeom>
        </p:spPr>
        <p:txBody>
          <a:bodyPr wrap="square">
            <a:spAutoFit/>
          </a:bodyPr>
          <a:lstStyle/>
          <a:p>
            <a:r>
              <a:rPr lang="en-US" dirty="0">
                <a:solidFill>
                  <a:prstClr val="black"/>
                </a:solidFill>
              </a:rPr>
              <a:t>The below data's shows the difference between before and after implementing of this Method.</a:t>
            </a:r>
          </a:p>
        </p:txBody>
      </p:sp>
      <p:pic>
        <p:nvPicPr>
          <p:cNvPr id="8" name="Picture 7">
            <a:extLst>
              <a:ext uri="{FF2B5EF4-FFF2-40B4-BE49-F238E27FC236}">
                <a16:creationId xmlns:a16="http://schemas.microsoft.com/office/drawing/2014/main" id="{205854E1-013D-6247-95FE-6801097C4F04}"/>
              </a:ext>
            </a:extLst>
          </p:cNvPr>
          <p:cNvPicPr>
            <a:picLocks noChangeAspect="1"/>
          </p:cNvPicPr>
          <p:nvPr/>
        </p:nvPicPr>
        <p:blipFill>
          <a:blip r:embed="rId2"/>
          <a:stretch>
            <a:fillRect/>
          </a:stretch>
        </p:blipFill>
        <p:spPr>
          <a:xfrm>
            <a:off x="0" y="2113700"/>
            <a:ext cx="9144000" cy="3869651"/>
          </a:xfrm>
          <a:prstGeom prst="rect">
            <a:avLst/>
          </a:prstGeom>
        </p:spPr>
      </p:pic>
    </p:spTree>
    <p:extLst>
      <p:ext uri="{BB962C8B-B14F-4D97-AF65-F5344CB8AC3E}">
        <p14:creationId xmlns:p14="http://schemas.microsoft.com/office/powerpoint/2010/main" val="1251289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03581" y="326542"/>
            <a:ext cx="7341704" cy="461665"/>
          </a:xfrm>
          <a:prstGeom prst="rect">
            <a:avLst/>
          </a:prstGeom>
          <a:noFill/>
        </p:spPr>
        <p:txBody>
          <a:bodyPr wrap="square" rtlCol="0">
            <a:spAutoFit/>
          </a:bodyPr>
          <a:lstStyle/>
          <a:p>
            <a:r>
              <a:rPr lang="en-US" sz="2400" dirty="0">
                <a:solidFill>
                  <a:srgbClr val="FF9900"/>
                </a:solidFill>
              </a:rPr>
              <a:t>Project  contributors</a:t>
            </a:r>
          </a:p>
        </p:txBody>
      </p:sp>
      <p:cxnSp>
        <p:nvCxnSpPr>
          <p:cNvPr id="4" name="Straight Connector 3"/>
          <p:cNvCxnSpPr/>
          <p:nvPr/>
        </p:nvCxnSpPr>
        <p:spPr>
          <a:xfrm>
            <a:off x="503581" y="874642"/>
            <a:ext cx="8229600" cy="0"/>
          </a:xfrm>
          <a:prstGeom prst="line">
            <a:avLst/>
          </a:prstGeom>
        </p:spPr>
        <p:style>
          <a:lnRef idx="3">
            <a:schemeClr val="dk1"/>
          </a:lnRef>
          <a:fillRef idx="0">
            <a:schemeClr val="dk1"/>
          </a:fillRef>
          <a:effectRef idx="2">
            <a:schemeClr val="dk1"/>
          </a:effectRef>
          <a:fontRef idx="minor">
            <a:schemeClr val="tx1"/>
          </a:fontRef>
        </p:style>
      </p:cxnSp>
      <p:sp>
        <p:nvSpPr>
          <p:cNvPr id="5" name="Rectangle 4"/>
          <p:cNvSpPr/>
          <p:nvPr/>
        </p:nvSpPr>
        <p:spPr>
          <a:xfrm>
            <a:off x="834886" y="1184463"/>
            <a:ext cx="7758508" cy="2800767"/>
          </a:xfrm>
          <a:prstGeom prst="rect">
            <a:avLst/>
          </a:prstGeom>
        </p:spPr>
        <p:txBody>
          <a:bodyPr wrap="square">
            <a:spAutoFit/>
          </a:bodyPr>
          <a:lstStyle/>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p:txBody>
      </p:sp>
      <p:graphicFrame>
        <p:nvGraphicFramePr>
          <p:cNvPr id="6" name="Table 5"/>
          <p:cNvGraphicFramePr>
            <a:graphicFrameLocks noGrp="1"/>
          </p:cNvGraphicFramePr>
          <p:nvPr>
            <p:extLst>
              <p:ext uri="{D42A27DB-BD31-4B8C-83A1-F6EECF244321}">
                <p14:modId xmlns:p14="http://schemas.microsoft.com/office/powerpoint/2010/main" val="1619612943"/>
              </p:ext>
            </p:extLst>
          </p:nvPr>
        </p:nvGraphicFramePr>
        <p:xfrm>
          <a:off x="1317522" y="2213077"/>
          <a:ext cx="6096000" cy="74168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840">
                <a:tc>
                  <a:txBody>
                    <a:bodyPr/>
                    <a:lstStyle/>
                    <a:p>
                      <a:r>
                        <a:rPr lang="en-US" dirty="0"/>
                        <a:t>Task</a:t>
                      </a:r>
                    </a:p>
                  </a:txBody>
                  <a:tcPr/>
                </a:tc>
                <a:tc>
                  <a:txBody>
                    <a:bodyPr/>
                    <a:lstStyle/>
                    <a:p>
                      <a:r>
                        <a:rPr lang="en-US" dirty="0"/>
                        <a:t>Responsibility</a:t>
                      </a:r>
                    </a:p>
                  </a:txBody>
                  <a:tcPr/>
                </a:tc>
                <a:extLst>
                  <a:ext uri="{0D108BD9-81ED-4DB2-BD59-A6C34878D82A}">
                    <a16:rowId xmlns:a16="http://schemas.microsoft.com/office/drawing/2014/main" val="10000"/>
                  </a:ext>
                </a:extLst>
              </a:tr>
              <a:tr h="370840">
                <a:tc>
                  <a:txBody>
                    <a:bodyPr/>
                    <a:lstStyle/>
                    <a:p>
                      <a:r>
                        <a:rPr lang="en-US" dirty="0"/>
                        <a:t>Owner</a:t>
                      </a:r>
                    </a:p>
                  </a:txBody>
                  <a:tcPr/>
                </a:tc>
                <a:tc>
                  <a:txBody>
                    <a:bodyPr/>
                    <a:lstStyle/>
                    <a:p>
                      <a:r>
                        <a:rPr lang="en-US" dirty="0" err="1"/>
                        <a:t>nkrt</a:t>
                      </a:r>
                      <a:r>
                        <a:rPr lang="en-US" dirty="0"/>
                        <a:t>@</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84130923"/>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8106</TotalTime>
  <Words>525</Words>
  <Application>Microsoft Macintosh PowerPoint</Application>
  <PresentationFormat>On-screen Show (4:3)</PresentationFormat>
  <Paragraphs>92</Paragraphs>
  <Slides>8</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8</vt:i4>
      </vt:variant>
    </vt:vector>
  </HeadingPairs>
  <TitlesOfParts>
    <vt:vector size="15" baseType="lpstr">
      <vt:lpstr>-apple-system</vt:lpstr>
      <vt:lpstr>Arial</vt:lpstr>
      <vt:lpstr>Calibri</vt:lpstr>
      <vt:lpstr>Calibri Light</vt:lpstr>
      <vt:lpstr>Custom Design</vt:lpstr>
      <vt:lpstr>1_Custom Design</vt:lpstr>
      <vt:lpstr>Office Theme</vt:lpstr>
      <vt:lpstr>PowerPoint Presentation</vt:lpstr>
      <vt:lpstr>PowerPoint Presentation</vt:lpstr>
      <vt:lpstr>PowerPoint Presentation</vt:lpstr>
      <vt:lpstr>PowerPoint Presentation</vt:lpstr>
      <vt:lpstr>Setup Requirements</vt:lpstr>
      <vt:lpstr>PowerPoint Presentation</vt:lpstr>
      <vt:lpstr>PowerPoint Presentation</vt:lpstr>
      <vt:lpstr>PowerPoint Presentation</vt:lpstr>
    </vt:vector>
  </TitlesOfParts>
  <Company>Amazon.com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 Jovin</dc:creator>
  <cp:lastModifiedBy>Microsoft Office User</cp:lastModifiedBy>
  <cp:revision>198</cp:revision>
  <dcterms:created xsi:type="dcterms:W3CDTF">2016-01-19T09:50:06Z</dcterms:created>
  <dcterms:modified xsi:type="dcterms:W3CDTF">2019-10-02T10:17:51Z</dcterms:modified>
</cp:coreProperties>
</file>

<file path=docProps/thumbnail.jpeg>
</file>